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567" autoAdjust="0"/>
  </p:normalViewPr>
  <p:slideViewPr>
    <p:cSldViewPr snapToGrid="0">
      <p:cViewPr varScale="1">
        <p:scale>
          <a:sx n="54" d="100"/>
          <a:sy n="54" d="100"/>
        </p:scale>
        <p:origin x="4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5F1B2-994F-4033-AC71-05407F8FCB36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1177-E27C-41D8-825C-306EB26D4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2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77-E27C-41D8-825C-306EB26D4BE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40604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" y="3156179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2801694"/>
            <a:ext cx="1762061" cy="1762061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8" y="2344340"/>
            <a:ext cx="2526905" cy="252690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438824" y="4561858"/>
            <a:ext cx="2091010" cy="1940541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415934" y="3261360"/>
            <a:ext cx="1356655" cy="386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26228" y="497369"/>
            <a:ext cx="751107" cy="2533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3" y="4683905"/>
            <a:ext cx="2232509" cy="848353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3839338" y="5168963"/>
            <a:ext cx="2529267" cy="751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8038238" y="3261359"/>
            <a:ext cx="792513" cy="411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" y="236961"/>
            <a:ext cx="2526906" cy="2526906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9875822" y="2576526"/>
            <a:ext cx="2414540" cy="2302361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51722" y="2576526"/>
            <a:ext cx="2414540" cy="23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C2F59-EE76-448C-B0AB-81F1A58775B2}"/>
              </a:ext>
            </a:extLst>
          </p:cNvPr>
          <p:cNvSpPr txBox="1"/>
          <p:nvPr/>
        </p:nvSpPr>
        <p:spPr>
          <a:xfrm>
            <a:off x="5801587" y="426127"/>
            <a:ext cx="23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</a:rPr>
              <a:t>Evaluation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04C202-DA0B-4416-9BC4-AB62CE489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5330" y="1003177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196</Words>
  <Application>Microsoft Office PowerPoint</Application>
  <PresentationFormat>Widescreen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Results and improvements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9</cp:revision>
  <dcterms:created xsi:type="dcterms:W3CDTF">2022-06-23T16:16:38Z</dcterms:created>
  <dcterms:modified xsi:type="dcterms:W3CDTF">2022-07-03T16:30:28Z</dcterms:modified>
</cp:coreProperties>
</file>